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6"/>
  </p:notesMasterIdLst>
  <p:sldIdLst>
    <p:sldId id="256" r:id="rId4"/>
    <p:sldId id="257" r:id="rId5"/>
    <p:sldId id="354" r:id="rId6"/>
    <p:sldId id="258" r:id="rId7"/>
    <p:sldId id="288" r:id="rId8"/>
    <p:sldId id="259" r:id="rId9"/>
    <p:sldId id="260" r:id="rId10"/>
    <p:sldId id="266" r:id="rId11"/>
    <p:sldId id="268" r:id="rId12"/>
    <p:sldId id="269" r:id="rId13"/>
    <p:sldId id="290" r:id="rId14"/>
    <p:sldId id="295" r:id="rId15"/>
    <p:sldId id="296" r:id="rId16"/>
    <p:sldId id="297" r:id="rId17"/>
    <p:sldId id="299" r:id="rId18"/>
    <p:sldId id="300" r:id="rId19"/>
    <p:sldId id="301" r:id="rId20"/>
    <p:sldId id="304" r:id="rId21"/>
    <p:sldId id="305" r:id="rId22"/>
    <p:sldId id="306" r:id="rId23"/>
    <p:sldId id="353" r:id="rId24"/>
    <p:sldId id="310" r:id="rId25"/>
    <p:sldId id="311" r:id="rId26"/>
    <p:sldId id="312" r:id="rId27"/>
    <p:sldId id="314" r:id="rId28"/>
    <p:sldId id="315" r:id="rId29"/>
    <p:sldId id="316" r:id="rId30"/>
    <p:sldId id="318" r:id="rId31"/>
    <p:sldId id="319" r:id="rId32"/>
    <p:sldId id="320" r:id="rId33"/>
    <p:sldId id="321" r:id="rId34"/>
    <p:sldId id="322" r:id="rId35"/>
    <p:sldId id="327" r:id="rId36"/>
    <p:sldId id="329" r:id="rId37"/>
    <p:sldId id="330" r:id="rId38"/>
    <p:sldId id="332" r:id="rId39"/>
    <p:sldId id="333" r:id="rId40"/>
    <p:sldId id="334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6730" autoAdjust="0"/>
  </p:normalViewPr>
  <p:slideViewPr>
    <p:cSldViewPr>
      <p:cViewPr varScale="1">
        <p:scale>
          <a:sx n="121" d="100"/>
          <a:sy n="121" d="100"/>
        </p:scale>
        <p:origin x="114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08.12.2025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2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08.12.2025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08.12.2025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14.emf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56.emf"/><Relationship Id="rId5" Type="http://schemas.openxmlformats.org/officeDocument/2006/relationships/image" Target="../media/image24.png"/><Relationship Id="rId10" Type="http://schemas.openxmlformats.org/officeDocument/2006/relationships/image" Target="../media/image55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 dirty="0"/>
          </a:p>
          <a:p>
            <a:pPr algn="ctr">
              <a:defRPr/>
            </a:pPr>
            <a:endParaRPr lang="ru-R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/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представления </a:t>
            </a:r>
            <a:b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изображений в цифровом виде</a:t>
            </a:r>
            <a:endParaRPr kumimoji="0" lang="ru-RU" altLang="ru-RU" sz="54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1.2.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117275" y="3452658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2075237" y="3476701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2130003" y="4052883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4148738" y="4064495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20407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 err="1" smtClean="0"/>
              <a:t>Паноптическая</a:t>
            </a:r>
            <a:r>
              <a:rPr lang="ru-RU" dirty="0" smtClean="0"/>
              <a:t> сегментация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0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dirty="0"/>
              <a:t>восстановление геометрии, трекинг, 3</a:t>
            </a:r>
            <a:r>
              <a:rPr lang="en-US" dirty="0"/>
              <a:t>D-</a:t>
            </a:r>
            <a:r>
              <a:rPr lang="ru-RU" dirty="0" smtClean="0"/>
              <a:t>реконструкция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 smtClean="0">
                <a:solidFill>
                  <a:schemeClr val="bg1"/>
                </a:solidFill>
              </a:rPr>
              <a:t>inpaintig</a:t>
            </a:r>
            <a:r>
              <a:rPr lang="en-US" sz="2200" dirty="0" smtClean="0">
                <a:solidFill>
                  <a:schemeClr val="bg1"/>
                </a:solidFill>
              </a:rPr>
              <a:t>?, 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117275" y="3452658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2075237" y="3476701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2130003" y="4052883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4148738" y="4064495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20407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 err="1" smtClean="0"/>
              <a:t>Паноптическая</a:t>
            </a:r>
            <a:r>
              <a:rPr lang="ru-RU" dirty="0" smtClean="0"/>
              <a:t> сегментация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8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3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Обзор операции свертка в приложении классических методов компьютерного зрения. </a:t>
            </a:r>
            <a:endParaRPr kumimoji="0" lang="ru-RU" alt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1.3.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437112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4334</Words>
  <Application>Microsoft Office PowerPoint</Application>
  <DocSecurity>0</DocSecurity>
  <PresentationFormat>Широкоэкранный</PresentationFormat>
  <Paragraphs>530</Paragraphs>
  <Slides>52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Презентация PowerPoint</vt:lpstr>
      <vt:lpstr>Термин «компьютерное зрение»</vt:lpstr>
      <vt:lpstr>Термин «компьютерное зрение»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Презентация PowerPoint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Многоканальное представление изображений</vt:lpstr>
      <vt:lpstr>Примеры задачи компьютерного зрения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240</cp:revision>
  <dcterms:created xsi:type="dcterms:W3CDTF">2021-09-13T05:13:58Z</dcterms:created>
  <dcterms:modified xsi:type="dcterms:W3CDTF">2025-12-08T06:55:13Z</dcterms:modified>
  <cp:category/>
  <dc:identifier/>
  <cp:contentStatus/>
  <dc:language/>
  <cp:version/>
</cp:coreProperties>
</file>